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Aug 28 2023 20:23:43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4.png" Type="http://schemas.openxmlformats.org/officeDocument/2006/relationships/image"/><Relationship Id="rId2" Target="../media/image235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media/image274.png" Type="http://schemas.openxmlformats.org/officeDocument/2006/relationships/image"/><Relationship Id="rId4" Target="../media/image275.png" Type="http://schemas.openxmlformats.org/officeDocument/2006/relationships/image"/><Relationship Id="rId5" Target="../media/image276.png" Type="http://schemas.openxmlformats.org/officeDocument/2006/relationships/image"/><Relationship Id="rId6" Target="../media/image277.png" Type="http://schemas.openxmlformats.org/officeDocument/2006/relationships/image"/><Relationship Id="rId7" Target="../media/image27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7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media/image286.png" Type="http://schemas.openxmlformats.org/officeDocument/2006/relationships/image"/><Relationship Id="rId9" Target="../media/image287.png" Type="http://schemas.openxmlformats.org/officeDocument/2006/relationships/image"/><Relationship Id="rId10" Target="../media/image288.png" Type="http://schemas.openxmlformats.org/officeDocument/2006/relationships/image"/><Relationship Id="rId11" Target="../media/image289.png" Type="http://schemas.openxmlformats.org/officeDocument/2006/relationships/image"/><Relationship Id="rId12" Target="../media/image290.png" Type="http://schemas.openxmlformats.org/officeDocument/2006/relationships/image"/><Relationship Id="rId13" Target="../media/image291.png" Type="http://schemas.openxmlformats.org/officeDocument/2006/relationships/image"/><Relationship Id="rId14" Target="../media/image292.png" Type="http://schemas.openxmlformats.org/officeDocument/2006/relationships/image"/><Relationship Id="rId15" Target="../media/image293.png" Type="http://schemas.openxmlformats.org/officeDocument/2006/relationships/image"/><Relationship Id="rId16" Target="../media/image294.png" Type="http://schemas.openxmlformats.org/officeDocument/2006/relationships/image"/><Relationship Id="rId17" Target="../media/image295.png" Type="http://schemas.openxmlformats.org/officeDocument/2006/relationships/image"/><Relationship Id="rId18" Target="../media/image296.png" Type="http://schemas.openxmlformats.org/officeDocument/2006/relationships/image"/><Relationship Id="rId19" Target="../media/image297.png" Type="http://schemas.openxmlformats.org/officeDocument/2006/relationships/image"/><Relationship Id="rId20" Target="../media/image298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299.png" Type="http://schemas.openxmlformats.org/officeDocument/2006/relationships/image"/><Relationship Id="rId2" Target="../media/image300.png" Type="http://schemas.openxmlformats.org/officeDocument/2006/relationships/image"/><Relationship Id="rId3" Target="../media/image301.png" Type="http://schemas.openxmlformats.org/officeDocument/2006/relationships/image"/><Relationship Id="rId4" Target="../media/image302.png" Type="http://schemas.openxmlformats.org/officeDocument/2006/relationships/image"/><Relationship Id="rId5" Target="../media/image303.png" Type="http://schemas.openxmlformats.org/officeDocument/2006/relationships/image"/><Relationship Id="rId6" Target="../media/image304.png" Type="http://schemas.openxmlformats.org/officeDocument/2006/relationships/image"/><Relationship Id="rId7" Target="../media/image305.png" Type="http://schemas.openxmlformats.org/officeDocument/2006/relationships/image"/><Relationship Id="rId8" Target="../media/image306.png" Type="http://schemas.openxmlformats.org/officeDocument/2006/relationships/image"/><Relationship Id="rId9" Target="../media/image307.png" Type="http://schemas.openxmlformats.org/officeDocument/2006/relationships/image"/><Relationship Id="rId10" Target="../media/image308.png" Type="http://schemas.openxmlformats.org/officeDocument/2006/relationships/image"/><Relationship Id="rId11" Target="../media/image309.png" Type="http://schemas.openxmlformats.org/officeDocument/2006/relationships/image"/><Relationship Id="rId12" Target="../media/image310.png" Type="http://schemas.openxmlformats.org/officeDocument/2006/relationships/image"/><Relationship Id="rId13" Target="../media/image311.png" Type="http://schemas.openxmlformats.org/officeDocument/2006/relationships/image"/><Relationship Id="rId14" Target="../media/image312.png" Type="http://schemas.openxmlformats.org/officeDocument/2006/relationships/image"/><Relationship Id="rId15" Target="../media/image313.png" Type="http://schemas.openxmlformats.org/officeDocument/2006/relationships/image"/><Relationship Id="rId16" Target="../media/image31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5.png" Type="http://schemas.openxmlformats.org/officeDocument/2006/relationships/image"/><Relationship Id="rId2" Target="../media/image316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Relationship Id="rId6" Target="../media/image320.png" Type="http://schemas.openxmlformats.org/officeDocument/2006/relationships/image"/><Relationship Id="rId7" Target="../media/image321.png" Type="http://schemas.openxmlformats.org/officeDocument/2006/relationships/image"/><Relationship Id="rId8" Target="../media/image322.png" Type="http://schemas.openxmlformats.org/officeDocument/2006/relationships/image"/><Relationship Id="rId9" Target="../media/image32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4.png" Type="http://schemas.openxmlformats.org/officeDocument/2006/relationships/image"/><Relationship Id="rId2" Target="../media/image325.png" Type="http://schemas.openxmlformats.org/officeDocument/2006/relationships/image"/><Relationship Id="rId3" Target="../media/image326.png" Type="http://schemas.openxmlformats.org/officeDocument/2006/relationships/image"/><Relationship Id="rId4" Target="../media/image327.png" Type="http://schemas.openxmlformats.org/officeDocument/2006/relationships/image"/><Relationship Id="rId5" Target="../media/image328.png" Type="http://schemas.openxmlformats.org/officeDocument/2006/relationships/image"/><Relationship Id="rId6" Target="../media/image329.png" Type="http://schemas.openxmlformats.org/officeDocument/2006/relationships/image"/><Relationship Id="rId7" Target="../media/image330.png" Type="http://schemas.openxmlformats.org/officeDocument/2006/relationships/image"/><Relationship Id="rId8" Target="../media/image331.png" Type="http://schemas.openxmlformats.org/officeDocument/2006/relationships/image"/><Relationship Id="rId9" Target="../media/image332.png" Type="http://schemas.openxmlformats.org/officeDocument/2006/relationships/image"/><Relationship Id="rId10" Target="../media/image333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4.png" Type="http://schemas.openxmlformats.org/officeDocument/2006/relationships/image"/><Relationship Id="rId2" Target="../media/image335.png" Type="http://schemas.openxmlformats.org/officeDocument/2006/relationships/image"/><Relationship Id="rId3" Target="../media/image336.png" Type="http://schemas.openxmlformats.org/officeDocument/2006/relationships/image"/><Relationship Id="rId4" Target="../media/image337.png" Type="http://schemas.openxmlformats.org/officeDocument/2006/relationships/image"/><Relationship Id="rId5" Target="../media/image338.png" Type="http://schemas.openxmlformats.org/officeDocument/2006/relationships/image"/><Relationship Id="rId6" Target="../media/image339.png" Type="http://schemas.openxmlformats.org/officeDocument/2006/relationships/image"/><Relationship Id="rId7" Target="../media/image340.png" Type="http://schemas.openxmlformats.org/officeDocument/2006/relationships/image"/><Relationship Id="rId8" Target="../media/image341.png" Type="http://schemas.openxmlformats.org/officeDocument/2006/relationships/image"/><Relationship Id="rId9" Target="../media/image342.png" Type="http://schemas.openxmlformats.org/officeDocument/2006/relationships/image"/><Relationship Id="rId10" Target="../media/image343.png" Type="http://schemas.openxmlformats.org/officeDocument/2006/relationships/image"/><Relationship Id="rId11" Target="../media/image344.png" Type="http://schemas.openxmlformats.org/officeDocument/2006/relationships/image"/><Relationship Id="rId12" Target="../media/image345.png" Type="http://schemas.openxmlformats.org/officeDocument/2006/relationships/image"/><Relationship Id="rId13" Target="../media/image346.png" Type="http://schemas.openxmlformats.org/officeDocument/2006/relationships/image"/><Relationship Id="rId14" Target="../media/image347.png" Type="http://schemas.openxmlformats.org/officeDocument/2006/relationships/image"/><Relationship Id="rId15" Target="../media/image348.png" Type="http://schemas.openxmlformats.org/officeDocument/2006/relationships/image"/><Relationship Id="rId16" Target="../media/image349.png" Type="http://schemas.openxmlformats.org/officeDocument/2006/relationships/image"/><Relationship Id="rId17" Target="../media/image350.png" Type="http://schemas.openxmlformats.org/officeDocument/2006/relationships/image"/><Relationship Id="rId18" Target="../media/image351.png" Type="http://schemas.openxmlformats.org/officeDocument/2006/relationships/image"/><Relationship Id="rId19" Target="../media/image352.png" Type="http://schemas.openxmlformats.org/officeDocument/2006/relationships/image"/><Relationship Id="rId20" Target="../media/image353.png" Type="http://schemas.openxmlformats.org/officeDocument/2006/relationships/image"/><Relationship Id="rId21" Target="../media/image354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5.png" Type="http://schemas.openxmlformats.org/officeDocument/2006/relationships/image"/><Relationship Id="rId2" Target="../media/image356.png" Type="http://schemas.openxmlformats.org/officeDocument/2006/relationships/image"/><Relationship Id="rId3" Target="../media/image357.png" Type="http://schemas.openxmlformats.org/officeDocument/2006/relationships/image"/><Relationship Id="rId4" Target="../media/image358.png" Type="http://schemas.openxmlformats.org/officeDocument/2006/relationships/image"/><Relationship Id="rId5" Target="../media/image359.png" Type="http://schemas.openxmlformats.org/officeDocument/2006/relationships/image"/><Relationship Id="rId6" Target="../media/image360.png" Type="http://schemas.openxmlformats.org/officeDocument/2006/relationships/image"/><Relationship Id="rId7" Target="../media/image361.png" Type="http://schemas.openxmlformats.org/officeDocument/2006/relationships/image"/><Relationship Id="rId8" Target="../media/image362.png" Type="http://schemas.openxmlformats.org/officeDocument/2006/relationships/image"/><Relationship Id="rId9" Target="../media/image363.png" Type="http://schemas.openxmlformats.org/officeDocument/2006/relationships/image"/><Relationship Id="rId10" Target="../media/image364.png" Type="http://schemas.openxmlformats.org/officeDocument/2006/relationships/image"/><Relationship Id="rId11" Target="../media/image365.png" Type="http://schemas.openxmlformats.org/officeDocument/2006/relationships/image"/><Relationship Id="rId12" Target="../media/image366.png" Type="http://schemas.openxmlformats.org/officeDocument/2006/relationships/image"/><Relationship Id="rId13" Target="../media/image367.png" Type="http://schemas.openxmlformats.org/officeDocument/2006/relationships/image"/><Relationship Id="rId14" Target="../media/image368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69.png" Type="http://schemas.openxmlformats.org/officeDocument/2006/relationships/image"/><Relationship Id="rId2" Target="../media/image370.png" Type="http://schemas.openxmlformats.org/officeDocument/2006/relationships/image"/><Relationship Id="rId3" Target="../media/image371.png" Type="http://schemas.openxmlformats.org/officeDocument/2006/relationships/image"/><Relationship Id="rId4" Target="../media/image372.png" Type="http://schemas.openxmlformats.org/officeDocument/2006/relationships/image"/><Relationship Id="rId5" Target="../media/image373.png" Type="http://schemas.openxmlformats.org/officeDocument/2006/relationships/image"/><Relationship Id="rId6" Target="../media/image374.png" Type="http://schemas.openxmlformats.org/officeDocument/2006/relationships/image"/><Relationship Id="rId7" Target="../media/image375.png" Type="http://schemas.openxmlformats.org/officeDocument/2006/relationships/image"/><Relationship Id="rId8" Target="../media/image376.png" Type="http://schemas.openxmlformats.org/officeDocument/2006/relationships/image"/><Relationship Id="rId9" Target="../media/image377.png" Type="http://schemas.openxmlformats.org/officeDocument/2006/relationships/image"/><Relationship Id="rId10" Target="../media/image378.png" Type="http://schemas.openxmlformats.org/officeDocument/2006/relationships/image"/><Relationship Id="rId11" Target="../media/image379.png" Type="http://schemas.openxmlformats.org/officeDocument/2006/relationships/image"/><Relationship Id="rId12" Target="../media/image380.png" Type="http://schemas.openxmlformats.org/officeDocument/2006/relationships/image"/><Relationship Id="rId13" Target="../media/image381.png" Type="http://schemas.openxmlformats.org/officeDocument/2006/relationships/image"/><Relationship Id="rId14" Target="../media/image382.png" Type="http://schemas.openxmlformats.org/officeDocument/2006/relationships/image"/><Relationship Id="rId15" Target="../media/image383.png" Type="http://schemas.openxmlformats.org/officeDocument/2006/relationships/image"/><Relationship Id="rId16" Target="../media/image384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5.png" Type="http://schemas.openxmlformats.org/officeDocument/2006/relationships/image"/><Relationship Id="rId2" Target="../media/image386.png" Type="http://schemas.openxmlformats.org/officeDocument/2006/relationships/image"/><Relationship Id="rId3" Target="../media/image387.png" Type="http://schemas.openxmlformats.org/officeDocument/2006/relationships/image"/><Relationship Id="rId4" Target="../media/image388.png" Type="http://schemas.openxmlformats.org/officeDocument/2006/relationships/image"/><Relationship Id="rId5" Target="../media/image389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media/image395.png" Type="http://schemas.openxmlformats.org/officeDocument/2006/relationships/image"/><Relationship Id="rId7" Target="../media/image39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media/image402.png" Type="http://schemas.openxmlformats.org/officeDocument/2006/relationships/image"/><Relationship Id="rId7" Target="../media/image403.png" Type="http://schemas.openxmlformats.org/officeDocument/2006/relationships/image"/><Relationship Id="rId8" Target="../media/image404.png" Type="http://schemas.openxmlformats.org/officeDocument/2006/relationships/image"/><Relationship Id="rId9" Target="../media/image405.png" Type="http://schemas.openxmlformats.org/officeDocument/2006/relationships/image"/><Relationship Id="rId10" Target="../media/image406.png" Type="http://schemas.openxmlformats.org/officeDocument/2006/relationships/image"/><Relationship Id="rId11" Target="../media/image407.png" Type="http://schemas.openxmlformats.org/officeDocument/2006/relationships/image"/><Relationship Id="rId12" Target="../media/image408.png" Type="http://schemas.openxmlformats.org/officeDocument/2006/relationships/image"/><Relationship Id="rId13" Target="../media/image409.png" Type="http://schemas.openxmlformats.org/officeDocument/2006/relationships/image"/><Relationship Id="rId14" Target="../media/image410.png" Type="http://schemas.openxmlformats.org/officeDocument/2006/relationships/image"/><Relationship Id="rId15" Target="../media/image411.png" Type="http://schemas.openxmlformats.org/officeDocument/2006/relationships/image"/><Relationship Id="rId16" Target="../media/image412.png" Type="http://schemas.openxmlformats.org/officeDocument/2006/relationships/image"/><Relationship Id="rId17" Target="../media/image413.png" Type="http://schemas.openxmlformats.org/officeDocument/2006/relationships/image"/><Relationship Id="rId18" Target="../media/image414.png" Type="http://schemas.openxmlformats.org/officeDocument/2006/relationships/image"/><Relationship Id="rId19" Target="../media/image415.png" Type="http://schemas.openxmlformats.org/officeDocument/2006/relationships/image"/><Relationship Id="rId20" Target="../media/image416.png" Type="http://schemas.openxmlformats.org/officeDocument/2006/relationships/image"/><Relationship Id="rId21" Target="../media/image417.png" Type="http://schemas.openxmlformats.org/officeDocument/2006/relationships/image"/><Relationship Id="rId22" Target="../media/image418.png" Type="http://schemas.openxmlformats.org/officeDocument/2006/relationships/image"/><Relationship Id="rId23" Target="../media/image419.png" Type="http://schemas.openxmlformats.org/officeDocument/2006/relationships/image"/><Relationship Id="rId24" Target="../media/image420.png" Type="http://schemas.openxmlformats.org/officeDocument/2006/relationships/image"/><Relationship Id="rId25" Target="../media/image421.png" Type="http://schemas.openxmlformats.org/officeDocument/2006/relationships/image"/><Relationship Id="rId26" Target="../media/image422.png" Type="http://schemas.openxmlformats.org/officeDocument/2006/relationships/image"/><Relationship Id="rId27" Target="../media/image423.png" Type="http://schemas.openxmlformats.org/officeDocument/2006/relationships/image"/><Relationship Id="rId28" Target="../media/image424.png" Type="http://schemas.openxmlformats.org/officeDocument/2006/relationships/image"/><Relationship Id="rId29" Target="../media/image425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slideLayouts/slideLayout1.xml" Type="http://schemas.openxmlformats.org/officeDocument/2006/relationships/slideLayout"/><Relationship Id="rId1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8.png" Type="http://schemas.openxmlformats.org/officeDocument/2006/relationships/image"/><Relationship Id="rId2" Target="../media/image199.png" Type="http://schemas.openxmlformats.org/officeDocument/2006/relationships/image"/><Relationship Id="rId3" Target="../media/image200.png" Type="http://schemas.openxmlformats.org/officeDocument/2006/relationships/image"/><Relationship Id="rId4" Target="../media/image201.png" Type="http://schemas.openxmlformats.org/officeDocument/2006/relationships/image"/><Relationship Id="rId5" Target="../media/image202.png" Type="http://schemas.openxmlformats.org/officeDocument/2006/relationships/image"/><Relationship Id="rId6" Target="../media/image203.png" Type="http://schemas.openxmlformats.org/officeDocument/2006/relationships/image"/><Relationship Id="rId7" Target="../media/image204.png" Type="http://schemas.openxmlformats.org/officeDocument/2006/relationships/image"/><Relationship Id="rId8" Target="../media/image205.png" Type="http://schemas.openxmlformats.org/officeDocument/2006/relationships/image"/><Relationship Id="rId9" Target="../media/image206.png" Type="http://schemas.openxmlformats.org/officeDocument/2006/relationships/image"/><Relationship Id="rId10" Target="../media/image207.png" Type="http://schemas.openxmlformats.org/officeDocument/2006/relationships/image"/><Relationship Id="rId11" Target="../media/image208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14" Target="../media/image211.png" Type="http://schemas.openxmlformats.org/officeDocument/2006/relationships/image"/><Relationship Id="rId15" Target="../media/image212.png" Type="http://schemas.openxmlformats.org/officeDocument/2006/relationships/image"/><Relationship Id="rId16" Target="../media/image213.png" Type="http://schemas.openxmlformats.org/officeDocument/2006/relationships/image"/><Relationship Id="rId17" Target="../media/image214.png" Type="http://schemas.openxmlformats.org/officeDocument/2006/relationships/image"/><Relationship Id="rId18" Target="../media/image215.png" Type="http://schemas.openxmlformats.org/officeDocument/2006/relationships/image"/><Relationship Id="rId19" Target="../media/image216.png" Type="http://schemas.openxmlformats.org/officeDocument/2006/relationships/image"/><Relationship Id="rId20" Target="../media/image217.png" Type="http://schemas.openxmlformats.org/officeDocument/2006/relationships/image"/><Relationship Id="rId21" Target="../media/image218.png" Type="http://schemas.openxmlformats.org/officeDocument/2006/relationships/image"/><Relationship Id="rId22" Target="../media/image219.png" Type="http://schemas.openxmlformats.org/officeDocument/2006/relationships/image"/><Relationship Id="rId23" Target="../media/image220.png" Type="http://schemas.openxmlformats.org/officeDocument/2006/relationships/image"/><Relationship Id="rId24" Target="../media/image221.png" Type="http://schemas.openxmlformats.org/officeDocument/2006/relationships/image"/><Relationship Id="rId25" Target="../media/image222.png" Type="http://schemas.openxmlformats.org/officeDocument/2006/relationships/image"/><Relationship Id="rId26" Target="../media/image223.png" Type="http://schemas.openxmlformats.org/officeDocument/2006/relationships/image"/><Relationship Id="rId27" Target="../media/image224.png" Type="http://schemas.openxmlformats.org/officeDocument/2006/relationships/image"/><Relationship Id="rId28" Target="../media/image225.png" Type="http://schemas.openxmlformats.org/officeDocument/2006/relationships/image"/><Relationship Id="rId29" Target="../media/image226.png" Type="http://schemas.openxmlformats.org/officeDocument/2006/relationships/image"/><Relationship Id="rId30" Target="../media/image227.png" Type="http://schemas.openxmlformats.org/officeDocument/2006/relationships/image"/><Relationship Id="rId31" Target="../media/image228.png" Type="http://schemas.openxmlformats.org/officeDocument/2006/relationships/image"/><Relationship Id="rId32" Target="../media/image229.png" Type="http://schemas.openxmlformats.org/officeDocument/2006/relationships/image"/><Relationship Id="rId33" Target="../media/image230.png" Type="http://schemas.openxmlformats.org/officeDocument/2006/relationships/image"/><Relationship Id="rId34" Target="../media/image231.png" Type="http://schemas.openxmlformats.org/officeDocument/2006/relationships/image"/><Relationship Id="rId35" Target="../media/image232.png" Type="http://schemas.openxmlformats.org/officeDocument/2006/relationships/image"/><Relationship Id="rId36" Target="../media/image23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ecdb4690-c2d8-11eb-bff1-4f7b9d2dfe4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a7f4e38-f218-48ef-9dd2-df408747568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bigi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0427a43-cf48-41e0-bd95-26bde9c1210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shar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floating-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w-log-collecto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5b26324-9b39-c701-0cc5-b0d5d2fe853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unction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hcx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09f5a6ea-185e-4625-8281-9e8629360a4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3dacb5a3-de4a-4361-9f39-0b6657f89f3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e0e839d-ac5f-4435-b6b4-a58032feb27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E3AADC2-2C1A-4078-82F0-A33B1FD86EB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dc3546d-8778-4964-91f2-009f6b87a1c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a329acf-f9b6-fa9f-f37e-ad72d0b6a78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589492e-6ac0-4a11-9c28-a157851c8f6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a64cf0-5cf3-11e9-90a2-37a496589af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024d3260-5cf4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86f2197-9f9a-44f4-9463-f17ec64c6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imag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4a429f4-a2f2-40e3-b155-29242c8f514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metadata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EB04BA5-25BB-4E52-AAE5-9C7BEF86543B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otf-service-i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5874a60-cb12-11e7-948e-37ac098eb1b9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b960983-4483-488a-9851-6f7cccdb353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35145f0-2cac-4505-59e9-2e363d08d5a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e41347f-b18e-4ca6-bf80-b5467c63f9a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983ea9a2-0fec-4021-8b70-8da5373394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ntainers-kubernet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1faf010-4107-4877-a571-fc9c8763c3d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load-balanc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13e1860-959c-11e8-871e-ad157af61ad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b3c3da-7b1f-0879-f414-f367da21848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imi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4bd30e0-8921-11e9-a2c5-13fceaf553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messages-for-rabbitmq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273110c-1f86-4774-acf9-b89b47fff74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4000551-49ff-4868-9e05-f863e60fad3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1037c41-adce-4bb5-8b45-0c06004916c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b6393bc-7d81-446b-9728-61b704f6ec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c42cff0-b19b-11eb-9a66-c717766c1d3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network-ac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97bd0c3-a8e5-4f3d-b925-16380e039a9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f756420-434f-11e8-ae40-6bdd72502ab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placement-grou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41690130-a4e8-11ea-94c3-d72a57643c7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2a001640-21f1-466e-b6f0-d227c353a82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666f360-66d1-11e9-85ef-a19427301a8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43B3EB0-F56B-4753-92E4-093815814C1E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1a901ac-fb7d-9b6e-eb25-14e75a20c4c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5be6a6-6497-4bb6-8829-55a7bebc499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7c03a06c-f1bb-46f8-84d8-9378432b280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public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eb2d5a0-24ff-11eb-9437-631d7272fff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6049020-80f4-11eb-a0f7-e35ec9b405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5f8ac0-98f7-11e9-a40c-5b3c4bf3cc6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467ab6d8-48dd-485a-adf9-30d5107537a1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openshif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bd517bf0-88ba-11ea-a52e-91aeb42a40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schematic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bc0cdb0-af2a-11ea-98c7-29e5db8226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BM_SecureGatewa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omplian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831e900-82d6-11ec-95c5-c12c5a5d9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ecurity-grou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4db08950-01bb-11ec-a538-57bede45088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BB08BA3-D14D-4BD9-A5E6-EF67C52D35C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888FFEA-E976-4F83-B7EC-288233BF62E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df77820-deed-11e9-911d-5f09017358f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c35fb8c-bc5b-431b-859e-3861771d58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56153d0-5ad0-11e9-b7f9-41319ef221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48d8cf56-652e-4536-9d6b-3950670f92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5acdbc42-8965-48f9-8a3c-1c728b6ed2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ubne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82c1d79-9176-4597-9cff-941a8d6cfd4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e512e5f0-64fb-11e8-9c23-830c05b8b72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c064227-c9d5-4842-801c-e72cd9d848d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f38a4da0-c353-11e9-83b6-a36a57a97a06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vp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endpoint-gateway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87073fb-ba5b-9407-d2ac-938308d890e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virtual-server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nstan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1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directorsit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vd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57254b0-a9a0-11ea-9ff6-17a22eb543c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1e0240-dd95-11eb-b4a0-db1c9221b8a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is.vpn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7045626d-55e3-4418-be11-683a26dbc1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6b7bf22-b443-47db-b3db-066ba2988f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d3a5a53-eb60-4f3c-8fd1-17f88585b6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1c53b72-918f-4869-b834-2d99eb28422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ad019f3-0fd6-4c25-966d-f3952481a8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d307850-0404-11eb-8c8b-c7d7505f656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9ba9d4c-b1c5-4cc3-a163-38b580121e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2fbfff4-12c7-ccd0-80e6-603e8607468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43834340-4a6d-11ed-97d2-959039ad2a2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bd259f0-9990-11e8-acc8-b9f54a8f166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2023-08-28T20:23:47.766Z</dcterms:created>
  <dcterms:modified xsi:type="dcterms:W3CDTF">2023-08-28T20:23:47.766Z</dcterms:modified>
</cp:coreProperties>
</file>